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9" r:id="rId10"/>
    <p:sldId id="260" r:id="rId11"/>
    <p:sldId id="261" r:id="rId12"/>
    <p:sldId id="263" r:id="rId13"/>
    <p:sldId id="265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9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53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6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6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86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84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19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01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1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34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88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9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91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00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89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1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8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3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87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7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0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08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40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8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2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99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07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46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73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40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09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8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02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87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557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1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04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65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798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3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1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57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21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312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16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10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7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751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726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3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581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32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38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406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55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62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688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551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62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523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31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8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75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5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72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928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0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37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3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1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4931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029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25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626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8404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614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958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BE333F5-109F-425A-8784-934B4F3D0743}" type="datetimeFigureOut">
              <a:rPr lang="en-IE" smtClean="0">
                <a:solidFill>
                  <a:srgbClr val="FF9000"/>
                </a:solidFill>
              </a:rPr>
              <a:pPr/>
              <a:t>17/02/2013</a:t>
            </a:fld>
            <a:endParaRPr lang="en-IE">
              <a:solidFill>
                <a:srgbClr val="FF9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IE">
              <a:solidFill>
                <a:srgbClr val="FF9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23980DD-D7F2-415E-8782-20224B59DF43}" type="slidenum">
              <a:rPr lang="en-IE" smtClean="0">
                <a:solidFill>
                  <a:srgbClr val="FF9000"/>
                </a:solidFill>
              </a:rPr>
              <a:pPr/>
              <a:t>‹#›</a:t>
            </a:fld>
            <a:endParaRPr lang="en-IE">
              <a:solidFill>
                <a:srgbClr val="FF900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896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306974" cy="1440160"/>
          </a:xfrm>
        </p:spPr>
        <p:txBody>
          <a:bodyPr>
            <a:normAutofit/>
          </a:bodyPr>
          <a:lstStyle/>
          <a:p>
            <a:pPr algn="ctr"/>
            <a:r>
              <a:rPr lang="en-IE" b="1" dirty="0" smtClean="0"/>
              <a:t>WHAT ACTIONS DID THE BRITISH TAKE THAT CAUSED UNHAPPINESS AMONG AMERICANS?</a:t>
            </a:r>
            <a:endParaRPr lang="en-IE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552" y="1844824"/>
            <a:ext cx="3985443" cy="4536504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IE" sz="2400" b="1" dirty="0" smtClean="0">
                <a:solidFill>
                  <a:srgbClr val="FFFF00"/>
                </a:solidFill>
              </a:rPr>
              <a:t>THE STAMP ACT</a:t>
            </a:r>
          </a:p>
          <a:p>
            <a:pPr marL="457200" indent="-457200">
              <a:buAutoNum type="arabicPeriod"/>
            </a:pPr>
            <a:endParaRPr lang="en-IE" sz="24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IE" sz="2400" b="1" dirty="0" smtClean="0">
                <a:solidFill>
                  <a:srgbClr val="FFFF00"/>
                </a:solidFill>
              </a:rPr>
              <a:t>THE TOWNSHEND ACTS</a:t>
            </a:r>
          </a:p>
          <a:p>
            <a:pPr marL="457200" indent="-457200">
              <a:buAutoNum type="arabicPeriod"/>
            </a:pPr>
            <a:endParaRPr lang="en-IE" sz="2400" b="1" dirty="0" smtClean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IE" sz="2400" b="1" dirty="0" smtClean="0">
                <a:solidFill>
                  <a:srgbClr val="FFFF00"/>
                </a:solidFill>
              </a:rPr>
              <a:t>THE BOSTON MASSACRE</a:t>
            </a:r>
          </a:p>
          <a:p>
            <a:endParaRPr lang="en-IE" sz="2400" b="1" dirty="0" smtClean="0">
              <a:solidFill>
                <a:srgbClr val="FFFF00"/>
              </a:solidFill>
            </a:endParaRPr>
          </a:p>
          <a:p>
            <a:r>
              <a:rPr lang="en-IE" sz="2400" b="1" dirty="0" smtClean="0">
                <a:solidFill>
                  <a:srgbClr val="FFFF00"/>
                </a:solidFill>
              </a:rPr>
              <a:t>4. THE BOSTON TEA   	PARTY</a:t>
            </a:r>
          </a:p>
          <a:p>
            <a:pPr marL="457200" indent="-457200">
              <a:buAutoNum type="arabicPeriod"/>
            </a:pPr>
            <a:endParaRPr lang="en-IE" sz="2400" b="1" dirty="0" smtClean="0">
              <a:solidFill>
                <a:srgbClr val="FFFF00"/>
              </a:solidFill>
            </a:endParaRPr>
          </a:p>
          <a:p>
            <a:endParaRPr lang="en-IE" sz="2000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34909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5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6048672" cy="1113254"/>
          </a:xfrm>
        </p:spPr>
        <p:txBody>
          <a:bodyPr>
            <a:noAutofit/>
          </a:bodyPr>
          <a:lstStyle/>
          <a:p>
            <a:pPr algn="ctr"/>
            <a:r>
              <a:rPr lang="en-IE" sz="4000" b="1" dirty="0" smtClean="0"/>
              <a:t>1. THE STAMP ACT</a:t>
            </a:r>
            <a:endParaRPr lang="en-IE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340768"/>
            <a:ext cx="6120680" cy="511256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IE" sz="2200" b="1" dirty="0" smtClean="0">
                <a:solidFill>
                  <a:srgbClr val="FFFF00"/>
                </a:solidFill>
              </a:rPr>
              <a:t>The British introduced a tax on legal documents such as wills etc.</a:t>
            </a:r>
          </a:p>
          <a:p>
            <a:pPr marL="457200" indent="-457200">
              <a:buAutoNum type="arabicPeriod"/>
            </a:pPr>
            <a:r>
              <a:rPr lang="en-IE" sz="2000" dirty="0" smtClean="0">
                <a:solidFill>
                  <a:srgbClr val="FFFF00"/>
                </a:solidFill>
              </a:rPr>
              <a:t>Americans were </a:t>
            </a:r>
            <a:r>
              <a:rPr lang="en-IE" sz="2000" u="sng" dirty="0" smtClean="0">
                <a:solidFill>
                  <a:srgbClr val="FFFF00"/>
                </a:solidFill>
              </a:rPr>
              <a:t>furious</a:t>
            </a:r>
            <a:r>
              <a:rPr lang="en-IE" sz="2000" dirty="0" smtClean="0">
                <a:solidFill>
                  <a:srgbClr val="FFFF00"/>
                </a:solidFill>
              </a:rPr>
              <a:t> to think that a ruler who lived 5,000 km away could tax them in this way.</a:t>
            </a:r>
          </a:p>
          <a:p>
            <a:pPr marL="457200" indent="-457200">
              <a:buAutoNum type="arabicPeriod"/>
            </a:pPr>
            <a:r>
              <a:rPr lang="en-IE" sz="2000" dirty="0" smtClean="0">
                <a:solidFill>
                  <a:srgbClr val="FFFF00"/>
                </a:solidFill>
              </a:rPr>
              <a:t>Also furious because they had </a:t>
            </a:r>
            <a:r>
              <a:rPr lang="en-IE" sz="2000" u="sng" dirty="0" smtClean="0">
                <a:solidFill>
                  <a:srgbClr val="FFFF00"/>
                </a:solidFill>
              </a:rPr>
              <a:t>no representation</a:t>
            </a:r>
            <a:r>
              <a:rPr lang="en-IE" sz="2000" dirty="0" smtClean="0">
                <a:solidFill>
                  <a:srgbClr val="FFFF00"/>
                </a:solidFill>
              </a:rPr>
              <a:t> in the British Parliament so why should they have the right to decide taxes for Americans.</a:t>
            </a:r>
          </a:p>
          <a:p>
            <a:pPr marL="457200" indent="-457200">
              <a:buAutoNum type="arabicPeriod"/>
            </a:pPr>
            <a:r>
              <a:rPr lang="en-IE" sz="2000" dirty="0" smtClean="0">
                <a:solidFill>
                  <a:srgbClr val="FFFF00"/>
                </a:solidFill>
              </a:rPr>
              <a:t>Opposition to the taxes were summed up by the slogan ‘NO TAXATION WITHOUT REPRESENTATION’</a:t>
            </a:r>
          </a:p>
          <a:p>
            <a:pPr marL="457200" indent="-457200">
              <a:buAutoNum type="arabicPeriod"/>
            </a:pPr>
            <a:r>
              <a:rPr lang="en-IE" sz="2000" dirty="0" smtClean="0">
                <a:solidFill>
                  <a:srgbClr val="FFFF00"/>
                </a:solidFill>
              </a:rPr>
              <a:t>As opposition grows, a Stamp Act Congress was set up to fight it. (from most colonies)</a:t>
            </a:r>
          </a:p>
          <a:p>
            <a:pPr marL="457200" indent="-457200">
              <a:buAutoNum type="arabicPeriod"/>
            </a:pPr>
            <a:r>
              <a:rPr lang="en-IE" sz="2000" dirty="0" smtClean="0">
                <a:solidFill>
                  <a:srgbClr val="FFFF00"/>
                </a:solidFill>
              </a:rPr>
              <a:t>The British </a:t>
            </a:r>
            <a:r>
              <a:rPr lang="en-IE" sz="2000" u="sng" dirty="0" smtClean="0">
                <a:solidFill>
                  <a:srgbClr val="FFFF00"/>
                </a:solidFill>
              </a:rPr>
              <a:t>back down </a:t>
            </a:r>
            <a:r>
              <a:rPr lang="en-IE" sz="2000" dirty="0" smtClean="0">
                <a:solidFill>
                  <a:srgbClr val="FFFF00"/>
                </a:solidFill>
              </a:rPr>
              <a:t>and end the Stamp Act.</a:t>
            </a:r>
            <a:endParaRPr lang="en-IE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 bwMode="auto">
          <a:xfrm>
            <a:off x="6157129" y="1556792"/>
            <a:ext cx="298782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4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27984" y="675724"/>
            <a:ext cx="3706571" cy="924475"/>
          </a:xfrm>
        </p:spPr>
        <p:txBody>
          <a:bodyPr/>
          <a:lstStyle/>
          <a:p>
            <a:pPr algn="ctr"/>
            <a:r>
              <a:rPr lang="en-IE" sz="3600" b="1" dirty="0" smtClean="0">
                <a:solidFill>
                  <a:srgbClr val="FFFF00"/>
                </a:solidFill>
              </a:rPr>
              <a:t>2. THE TOWNSHEND ACTS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3429000"/>
            <a:ext cx="8712968" cy="3240360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In the early 1767, the British then foolishly introduced new taxes under the </a:t>
            </a:r>
            <a:r>
              <a:rPr lang="en-IE" sz="2000" b="1" dirty="0" smtClean="0"/>
              <a:t>Townshend Acts.  </a:t>
            </a:r>
          </a:p>
          <a:p>
            <a:r>
              <a:rPr lang="en-IE" sz="2000" dirty="0" smtClean="0"/>
              <a:t>This meant that they put taxes on everyday items such as </a:t>
            </a:r>
            <a:r>
              <a:rPr lang="en-IE" sz="2000" dirty="0" smtClean="0">
                <a:solidFill>
                  <a:srgbClr val="FFFF00"/>
                </a:solidFill>
              </a:rPr>
              <a:t>glass and tea, paper, paint, lead </a:t>
            </a:r>
            <a:r>
              <a:rPr lang="en-IE" sz="2000" dirty="0" smtClean="0"/>
              <a:t>which were not produced in North </a:t>
            </a:r>
            <a:r>
              <a:rPr lang="en-IE" sz="2000" dirty="0"/>
              <a:t>A</a:t>
            </a:r>
            <a:r>
              <a:rPr lang="en-IE" sz="2000" dirty="0" smtClean="0"/>
              <a:t>merica </a:t>
            </a:r>
            <a:r>
              <a:rPr lang="en-IE" sz="2000" dirty="0"/>
              <a:t>and that the colonists were only allowed to buy from Great </a:t>
            </a:r>
            <a:r>
              <a:rPr lang="en-IE" sz="2000" dirty="0" smtClean="0"/>
              <a:t>Britain.</a:t>
            </a:r>
          </a:p>
          <a:p>
            <a:r>
              <a:rPr lang="en-IE" sz="2000" dirty="0"/>
              <a:t>T</a:t>
            </a:r>
            <a:r>
              <a:rPr lang="en-IE" sz="2000" dirty="0" smtClean="0"/>
              <a:t>he Americans refused to buy British products.</a:t>
            </a:r>
          </a:p>
          <a:p>
            <a:r>
              <a:rPr lang="en-IE" sz="2000" dirty="0" smtClean="0"/>
              <a:t>Instead, they smuggled in the goods they needed.</a:t>
            </a:r>
          </a:p>
          <a:p>
            <a:r>
              <a:rPr lang="en-IE" sz="2000" dirty="0" smtClean="0"/>
              <a:t>Boston was one of the main ports at the centre of this.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43234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9792" y="105320"/>
            <a:ext cx="4176464" cy="924475"/>
          </a:xfrm>
        </p:spPr>
        <p:txBody>
          <a:bodyPr/>
          <a:lstStyle/>
          <a:p>
            <a:pPr algn="ctr"/>
            <a:r>
              <a:rPr lang="en-IE" sz="3600" b="1" dirty="0" smtClean="0">
                <a:solidFill>
                  <a:srgbClr val="FFFF00"/>
                </a:solidFill>
              </a:rPr>
              <a:t>3. THE BOSTON MASSACRE</a:t>
            </a:r>
            <a:endParaRPr lang="en-IE" sz="36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993" y="1827286"/>
            <a:ext cx="4628015" cy="4715595"/>
          </a:xfrm>
        </p:spPr>
        <p:txBody>
          <a:bodyPr>
            <a:noAutofit/>
          </a:bodyPr>
          <a:lstStyle/>
          <a:p>
            <a:r>
              <a:rPr lang="en-IE" sz="2000" dirty="0" smtClean="0"/>
              <a:t>In March 1770 </a:t>
            </a:r>
            <a:r>
              <a:rPr lang="en-IE" sz="2000" u="sng" dirty="0" smtClean="0"/>
              <a:t>a mob of 50 men </a:t>
            </a:r>
            <a:r>
              <a:rPr lang="en-IE" sz="2000" dirty="0" smtClean="0"/>
              <a:t>attacked a group of soldiers in Boston with stones and snowballs.</a:t>
            </a:r>
          </a:p>
          <a:p>
            <a:r>
              <a:rPr lang="en-IE" sz="2000" dirty="0" smtClean="0"/>
              <a:t>They were protesting against the Townshend Acts.</a:t>
            </a:r>
          </a:p>
          <a:p>
            <a:r>
              <a:rPr lang="en-IE" sz="2000" dirty="0" smtClean="0"/>
              <a:t>The </a:t>
            </a:r>
            <a:r>
              <a:rPr lang="en-IE" sz="2000" u="sng" dirty="0" smtClean="0"/>
              <a:t>soldiers opened fire </a:t>
            </a:r>
            <a:r>
              <a:rPr lang="en-IE" sz="2000" dirty="0" smtClean="0"/>
              <a:t>and </a:t>
            </a:r>
            <a:r>
              <a:rPr lang="en-IE" sz="2000" u="sng" dirty="0" smtClean="0"/>
              <a:t>killed 5 men</a:t>
            </a:r>
            <a:r>
              <a:rPr lang="en-IE" sz="2000" dirty="0" smtClean="0"/>
              <a:t>.</a:t>
            </a:r>
          </a:p>
          <a:p>
            <a:r>
              <a:rPr lang="en-IE" sz="2000" dirty="0" smtClean="0"/>
              <a:t>The Americans were </a:t>
            </a:r>
            <a:r>
              <a:rPr lang="en-IE" sz="2000" u="sng" dirty="0" smtClean="0"/>
              <a:t>outraged</a:t>
            </a:r>
            <a:r>
              <a:rPr lang="en-IE" sz="2000" dirty="0" smtClean="0"/>
              <a:t> – they call the incident, the </a:t>
            </a:r>
            <a:r>
              <a:rPr lang="en-IE" sz="2000" u="sng" dirty="0" smtClean="0"/>
              <a:t>Boston Massacre.</a:t>
            </a:r>
          </a:p>
          <a:p>
            <a:r>
              <a:rPr lang="en-IE" sz="2000" dirty="0" smtClean="0"/>
              <a:t>They felt that the incident showed the </a:t>
            </a:r>
            <a:r>
              <a:rPr lang="en-IE" sz="2000" u="sng" dirty="0" smtClean="0"/>
              <a:t>cruelty of the British.</a:t>
            </a:r>
            <a:endParaRPr lang="en-IE" sz="20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085183" cy="47155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4572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562225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600" b="1" dirty="0" smtClean="0">
                <a:solidFill>
                  <a:srgbClr val="FFFF00"/>
                </a:solidFill>
              </a:rPr>
              <a:t>CHANGING OPINIONS</a:t>
            </a:r>
            <a:endParaRPr lang="en-IE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4229199" cy="4571579"/>
          </a:xfrm>
        </p:spPr>
        <p:txBody>
          <a:bodyPr>
            <a:normAutofit/>
          </a:bodyPr>
          <a:lstStyle/>
          <a:p>
            <a:r>
              <a:rPr lang="en-IE" sz="2000" b="1" dirty="0"/>
              <a:t>Many people began to feel it might be better if America controlled its own affairs (called patriots)</a:t>
            </a:r>
          </a:p>
          <a:p>
            <a:r>
              <a:rPr lang="en-IE" dirty="0"/>
              <a:t>Because of the Boston Massacre and the refusal of the Americans to buy the taxed goods, </a:t>
            </a:r>
            <a:r>
              <a:rPr lang="en-IE" u="sng" dirty="0"/>
              <a:t>the British took the duties off all the goods </a:t>
            </a:r>
            <a:r>
              <a:rPr lang="en-IE" b="1" u="sng" dirty="0"/>
              <a:t>except</a:t>
            </a:r>
            <a:r>
              <a:rPr lang="en-IE" u="sng" dirty="0"/>
              <a:t> tea.</a:t>
            </a:r>
          </a:p>
          <a:p>
            <a:r>
              <a:rPr lang="en-IE" dirty="0"/>
              <a:t>The Americans </a:t>
            </a:r>
            <a:r>
              <a:rPr lang="en-IE" dirty="0" smtClean="0"/>
              <a:t>continued to refuse </a:t>
            </a:r>
            <a:r>
              <a:rPr lang="en-IE" dirty="0"/>
              <a:t>to buy any tea imported from Britain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4" y="1844824"/>
            <a:ext cx="346364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7584" y="675724"/>
            <a:ext cx="7560839" cy="924475"/>
          </a:xfrm>
        </p:spPr>
        <p:txBody>
          <a:bodyPr/>
          <a:lstStyle/>
          <a:p>
            <a:pPr algn="ctr"/>
            <a:r>
              <a:rPr lang="en-IE" sz="4000" b="1" dirty="0" smtClean="0"/>
              <a:t>THE BOSTON TEA PARTY</a:t>
            </a:r>
            <a:endParaRPr lang="en-IE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3529" y="1809749"/>
            <a:ext cx="3960440" cy="4051301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In order to encourage Americans to buy British imported tea, the British allowed </a:t>
            </a:r>
            <a:r>
              <a:rPr lang="en-IE" sz="2000" u="sng" dirty="0" smtClean="0"/>
              <a:t>cut-price tea </a:t>
            </a:r>
            <a:r>
              <a:rPr lang="en-IE" sz="2000" dirty="0" smtClean="0"/>
              <a:t>to be sold in America.</a:t>
            </a:r>
          </a:p>
          <a:p>
            <a:r>
              <a:rPr lang="en-IE" sz="2800" dirty="0" smtClean="0"/>
              <a:t>However, they continued to tax this tea.</a:t>
            </a:r>
          </a:p>
          <a:p>
            <a:r>
              <a:rPr lang="en-IE" sz="2000" dirty="0" smtClean="0"/>
              <a:t>Americans still not happy that the British were trying to tax them</a:t>
            </a:r>
            <a:endParaRPr lang="en-IE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5"/>
            <a:ext cx="4427984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5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777" y="116632"/>
            <a:ext cx="4229199" cy="6624736"/>
          </a:xfrm>
        </p:spPr>
        <p:txBody>
          <a:bodyPr>
            <a:noAutofit/>
          </a:bodyPr>
          <a:lstStyle/>
          <a:p>
            <a:r>
              <a:rPr lang="en-IE" sz="2000" dirty="0" smtClean="0"/>
              <a:t>The Americans took matters into their own hands.</a:t>
            </a:r>
          </a:p>
          <a:p>
            <a:r>
              <a:rPr lang="en-IE" sz="2000" dirty="0" smtClean="0"/>
              <a:t>Some of them dressed up as </a:t>
            </a:r>
            <a:r>
              <a:rPr lang="en-IE" sz="2000" u="sng" dirty="0" smtClean="0"/>
              <a:t>Indians</a:t>
            </a:r>
            <a:r>
              <a:rPr lang="en-IE" sz="2000" dirty="0" smtClean="0"/>
              <a:t> and boarded the ships carrying tea into Boston.</a:t>
            </a:r>
          </a:p>
          <a:p>
            <a:r>
              <a:rPr lang="en-IE" sz="2000" dirty="0" smtClean="0"/>
              <a:t>They </a:t>
            </a:r>
            <a:r>
              <a:rPr lang="en-IE" sz="2000" u="sng" dirty="0" smtClean="0"/>
              <a:t>threw all of the tea overboard into the harbour</a:t>
            </a:r>
            <a:r>
              <a:rPr lang="en-IE" sz="2000" dirty="0" smtClean="0"/>
              <a:t>.</a:t>
            </a:r>
          </a:p>
          <a:p>
            <a:r>
              <a:rPr lang="en-IE" sz="2000" dirty="0" smtClean="0"/>
              <a:t>The British retaliated by introducing new laws (nicknamed the </a:t>
            </a:r>
            <a:r>
              <a:rPr lang="en-IE" sz="2000" b="1" u="sng" dirty="0" smtClean="0"/>
              <a:t>Intolerable Acts</a:t>
            </a:r>
            <a:r>
              <a:rPr lang="en-IE" sz="2000" dirty="0" smtClean="0"/>
              <a:t> by the colonists)which </a:t>
            </a:r>
            <a:r>
              <a:rPr lang="en-IE" sz="2000" u="sng" dirty="0" smtClean="0"/>
              <a:t>closed down Boston port </a:t>
            </a:r>
            <a:r>
              <a:rPr lang="en-IE" sz="2000" dirty="0" smtClean="0"/>
              <a:t>until Boston repaid the cost of all of the tea they had destroyed.</a:t>
            </a:r>
          </a:p>
          <a:p>
            <a:r>
              <a:rPr lang="en-IE" sz="2000" dirty="0" smtClean="0"/>
              <a:t>When they refused, General Gage was sent over to restore order.  He closed the local assembly.</a:t>
            </a:r>
            <a:endParaRPr lang="en-I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620688"/>
            <a:ext cx="4229199" cy="5240363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36442"/>
            <a:ext cx="4788024" cy="524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1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336703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9218" name="Picture 2" descr="C:\Users\User\Pictures\img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" y="188640"/>
            <a:ext cx="9144000" cy="647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5816" y="2420888"/>
            <a:ext cx="2328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THE BOSTON MASSACRE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003" y="1412776"/>
            <a:ext cx="2032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THE BOSTON TEA PARTY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9968" y="332656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prstClr val="black"/>
                </a:solidFill>
              </a:rPr>
              <a:t>THE FIRST CONTINENTAL CONGRESS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3424309"/>
            <a:ext cx="2009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THE TOWNSHEND ACTS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76" y="4509120"/>
            <a:ext cx="1550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b="1" dirty="0">
                <a:solidFill>
                  <a:prstClr val="black"/>
                </a:solidFill>
              </a:rPr>
              <a:t>THE STAMP ACT</a:t>
            </a:r>
          </a:p>
        </p:txBody>
      </p:sp>
    </p:spTree>
    <p:extLst>
      <p:ext uri="{BB962C8B-B14F-4D97-AF65-F5344CB8AC3E}">
        <p14:creationId xmlns:p14="http://schemas.microsoft.com/office/powerpoint/2010/main" val="25138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509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Autumn</vt:lpstr>
      <vt:lpstr>1_Autumn</vt:lpstr>
      <vt:lpstr>2_Autumn</vt:lpstr>
      <vt:lpstr>3_Autumn</vt:lpstr>
      <vt:lpstr>4_Autumn</vt:lpstr>
      <vt:lpstr>5_Autumn</vt:lpstr>
      <vt:lpstr>6_Autumn</vt:lpstr>
      <vt:lpstr>7_Autumn</vt:lpstr>
      <vt:lpstr>WHAT ACTIONS DID THE BRITISH TAKE THAT CAUSED UNHAPPINESS AMONG AMERICANS?</vt:lpstr>
      <vt:lpstr>1. THE STAMP ACT</vt:lpstr>
      <vt:lpstr>2. THE TOWNSHEND ACTS</vt:lpstr>
      <vt:lpstr>3. THE BOSTON MASSACRE</vt:lpstr>
      <vt:lpstr>CHANGING OPINIONS</vt:lpstr>
      <vt:lpstr>THE BOSTON TEA PARTY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ACTIONS DID THE BRITISH TAKE THAT CAUSED UNHAPPINESS AMONG AMERICANS?</dc:title>
  <dc:creator>User</dc:creator>
  <cp:lastModifiedBy>User</cp:lastModifiedBy>
  <cp:revision>1</cp:revision>
  <dcterms:created xsi:type="dcterms:W3CDTF">2013-02-17T12:04:35Z</dcterms:created>
  <dcterms:modified xsi:type="dcterms:W3CDTF">2013-02-17T12:08:53Z</dcterms:modified>
</cp:coreProperties>
</file>